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rDxAzV2nZAwDUZ215NrobT+C2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4933"/>
              <a:buFont typeface="Calibri"/>
              <a:buNone/>
            </a:pPr>
            <a:r>
              <a:rPr b="1" lang="en" sz="4933">
                <a:solidFill>
                  <a:srgbClr val="3D85C6"/>
                </a:solidFill>
              </a:rPr>
              <a:t>Finding the right opportunity for me. </a:t>
            </a:r>
            <a:endParaRPr b="1" sz="4933">
              <a:solidFill>
                <a:srgbClr val="3D85C6"/>
              </a:solidFill>
            </a:endParaRPr>
          </a:p>
        </p:txBody>
      </p:sp>
      <p:sp>
        <p:nvSpPr>
          <p:cNvPr id="93" name="Google Shape;93;p1"/>
          <p:cNvSpPr txBox="1"/>
          <p:nvPr>
            <p:ph idx="1" type="subTitle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None/>
            </a:pPr>
            <a:r>
              <a:rPr lang="en" sz="3333">
                <a:solidFill>
                  <a:srgbClr val="3D85C6"/>
                </a:solidFill>
              </a:rPr>
              <a:t>By</a:t>
            </a:r>
            <a:endParaRPr sz="3333">
              <a:solidFill>
                <a:srgbClr val="3D85C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None/>
            </a:pPr>
            <a:r>
              <a:t/>
            </a:r>
            <a:endParaRPr sz="3333">
              <a:solidFill>
                <a:srgbClr val="3D85C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None/>
            </a:pPr>
            <a:r>
              <a:rPr i="1" lang="en" sz="3333">
                <a:solidFill>
                  <a:srgbClr val="3D85C6"/>
                </a:solidFill>
              </a:rPr>
              <a:t>Pamela Niyongere </a:t>
            </a:r>
            <a:endParaRPr i="1" sz="3333">
              <a:solidFill>
                <a:srgbClr val="3D85C6"/>
              </a:solidFill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9634" y="5306534"/>
            <a:ext cx="24511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70707"/>
              <a:buFont typeface="Calibri"/>
              <a:buNone/>
            </a:pPr>
            <a:r>
              <a:rPr b="1" lang="en">
                <a:solidFill>
                  <a:srgbClr val="3D85C6"/>
                </a:solidFill>
              </a:rPr>
              <a:t>Outline 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-457188" lvl="0" marL="60958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/>
              <a:t>Icebreaker + Recap (30 mins)</a:t>
            </a:r>
            <a:endParaRPr/>
          </a:p>
          <a:p>
            <a:pPr indent="-457188" lvl="0" marL="60958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/>
              <a:t>This week’s project: Finding the right opportunity for me. (90 min)</a:t>
            </a:r>
            <a:endParaRPr/>
          </a:p>
          <a:p>
            <a:pPr indent="-457188" lvl="0" marL="60958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/>
              <a:t>Break(30min)</a:t>
            </a:r>
            <a:endParaRPr/>
          </a:p>
          <a:p>
            <a:pPr indent="-457188" lvl="0" marL="60958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/>
              <a:t>This week’s project: Finding the right opportunity for me. (90 min)</a:t>
            </a:r>
            <a:endParaRPr/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5601" y="5578967"/>
            <a:ext cx="24511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70707"/>
              <a:buFont typeface="Calibri"/>
              <a:buNone/>
            </a:pPr>
            <a:r>
              <a:rPr b="1" lang="en">
                <a:solidFill>
                  <a:srgbClr val="3D85C6"/>
                </a:solidFill>
              </a:rPr>
              <a:t>This week’s project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935"/>
              <a:buNone/>
            </a:pPr>
            <a:r>
              <a:rPr lang="en" sz="1853">
                <a:solidFill>
                  <a:srgbClr val="3D85C6"/>
                </a:solidFill>
              </a:rPr>
              <a:t>Description: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This assignment is </a:t>
            </a:r>
            <a:r>
              <a:rPr b="1" lang="en" sz="1853" u="sng">
                <a:solidFill>
                  <a:srgbClr val="3D85C6"/>
                </a:solidFill>
              </a:rPr>
              <a:t>individual</a:t>
            </a:r>
            <a:r>
              <a:rPr lang="en" sz="1853" u="sng">
                <a:solidFill>
                  <a:srgbClr val="3D85C6"/>
                </a:solidFill>
              </a:rPr>
              <a:t>,</a:t>
            </a:r>
            <a:r>
              <a:rPr lang="en" sz="1853">
                <a:solidFill>
                  <a:srgbClr val="3D85C6"/>
                </a:solidFill>
              </a:rPr>
              <a:t> but you are allowed to request for help from your peers. 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Find an opportunity that you would like to apply to. It could be an opportunity you have heard of, you dream of, or a completely new opportunity that you will find in your search. 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Once you identify the opportunity, </a:t>
            </a:r>
            <a:r>
              <a:rPr b="1" lang="en" sz="1853" u="sng">
                <a:solidFill>
                  <a:srgbClr val="3D85C6"/>
                </a:solidFill>
              </a:rPr>
              <a:t>identify your what?, where?, when?, how?, why?</a:t>
            </a:r>
            <a:endParaRPr b="1" sz="1853" u="sng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We want you to tell us why you would want to apply for this opportunity. What are some highlights of the opportunity that you found attractive? (Scholarship, location, study-abroad opportunities etc) How does this fit into your goals?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This is kind of a pitch, but it can take many forms. You are allowed to be as creative as you want: you can make powerpoints slides, a short video (followed by a short pitch), a song, a short sketch, but it has to have the main components we covered today. This list is not exhaustive, you are allowed to think outside the box. 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You will have 7 mins to present (Not more!), and we will vote on the best presentation. </a:t>
            </a:r>
            <a:endParaRPr sz="1853">
              <a:solidFill>
                <a:srgbClr val="3D85C6"/>
              </a:solidFill>
            </a:endParaRPr>
          </a:p>
          <a:p>
            <a:pPr indent="-422476" lvl="0" marL="60958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853">
                <a:solidFill>
                  <a:srgbClr val="3D85C6"/>
                </a:solidFill>
              </a:rPr>
              <a:t>You have today and Wednesday session to prep for these presentations. </a:t>
            </a:r>
            <a:endParaRPr/>
          </a:p>
          <a:p>
            <a:pPr indent="0" lvl="0" marL="187109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None/>
            </a:pPr>
            <a:r>
              <a:t/>
            </a:r>
            <a:endParaRPr sz="1853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935"/>
              <a:buNone/>
            </a:pPr>
            <a:r>
              <a:t/>
            </a:r>
            <a:endParaRPr sz="1853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935"/>
              <a:buNone/>
            </a:pPr>
            <a:r>
              <a:t/>
            </a:r>
            <a:endParaRPr b="1" sz="1587">
              <a:solidFill>
                <a:srgbClr val="3D85C6"/>
              </a:solidFill>
            </a:endParaRPr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5601" y="5578967"/>
            <a:ext cx="245110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2023-08-06T19:20:36Z</dcterms:created>
  <dc:creator>Nicole Kamikazi</dc:creator>
</cp:coreProperties>
</file>